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6" r:id="rId2"/>
    <p:sldId id="270" r:id="rId3"/>
    <p:sldId id="271" r:id="rId4"/>
    <p:sldId id="257" r:id="rId5"/>
    <p:sldId id="269" r:id="rId6"/>
    <p:sldId id="272" r:id="rId7"/>
    <p:sldId id="25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0" d="100"/>
          <a:sy n="130" d="100"/>
        </p:scale>
        <p:origin x="576" y="5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B372C2-D9AC-41B5-8B04-B44E19757C2F}" type="datetimeFigureOut">
              <a:rPr lang="en-US" smtClean="0"/>
              <a:t>7/25/2012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A45030-0C20-4888-B9E3-F82AC00CD0D4}" type="slidenum">
              <a:rPr lang="en-US" smtClean="0"/>
              <a:t>‹#›</a:t>
            </a:fld>
            <a:endParaRPr lang="en-US"/>
          </a:p>
        </p:txBody>
      </p:sp>
    </p:spTree>
    <p:extLst>
      <p:ext uri="{BB962C8B-B14F-4D97-AF65-F5344CB8AC3E}">
        <p14:creationId xmlns:p14="http://schemas.microsoft.com/office/powerpoint/2010/main" val="3334332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Need to do a better analysis on complexity</a:t>
            </a:r>
            <a:r>
              <a:rPr lang="en-US" baseline="0" dirty="0" smtClean="0"/>
              <a:t> of texts in </a:t>
            </a:r>
            <a:r>
              <a:rPr lang="en-US" baseline="0" dirty="0" err="1" smtClean="0"/>
              <a:t>Storytown</a:t>
            </a:r>
            <a:r>
              <a:rPr lang="en-US" baseline="0" dirty="0" smtClean="0"/>
              <a:t>. We have </a:t>
            </a:r>
            <a:r>
              <a:rPr lang="en-US" baseline="0" dirty="0" err="1" smtClean="0"/>
              <a:t>lexiles</a:t>
            </a:r>
            <a:r>
              <a:rPr lang="en-US" baseline="0" dirty="0" smtClean="0"/>
              <a:t> but that is all. Grade 3 almost all texts are in the “band” still need a few that are higher but grade 4 only 8 of main selections in correct complexity band. Also too many changes and too many holes to fill to work on new texts and new instruction. More and more materials are being created and produced that are aligned so waiting a little while is better. </a:t>
            </a:r>
          </a:p>
          <a:p>
            <a:r>
              <a:rPr lang="en-US" baseline="0" dirty="0" smtClean="0"/>
              <a:t>Philosophy- let’s get familiar with the instructional expectations, increase rigor first then increase text complexity.</a:t>
            </a:r>
            <a:endParaRPr lang="en-US" dirty="0"/>
          </a:p>
        </p:txBody>
      </p:sp>
      <p:sp>
        <p:nvSpPr>
          <p:cNvPr id="4" name="Slide Number Placeholder 3"/>
          <p:cNvSpPr>
            <a:spLocks noGrp="1"/>
          </p:cNvSpPr>
          <p:nvPr>
            <p:ph type="sldNum" sz="quarter" idx="10"/>
          </p:nvPr>
        </p:nvSpPr>
        <p:spPr/>
        <p:txBody>
          <a:bodyPr/>
          <a:lstStyle/>
          <a:p>
            <a:fld id="{03A45030-0C20-4888-B9E3-F82AC00CD0D4}" type="slidenum">
              <a:rPr lang="en-US" smtClean="0"/>
              <a:t>2</a:t>
            </a:fld>
            <a:endParaRPr lang="en-US"/>
          </a:p>
        </p:txBody>
      </p:sp>
    </p:spTree>
    <p:extLst>
      <p:ext uri="{BB962C8B-B14F-4D97-AF65-F5344CB8AC3E}">
        <p14:creationId xmlns:p14="http://schemas.microsoft.com/office/powerpoint/2010/main" val="1015901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A45030-0C20-4888-B9E3-F82AC00CD0D4}" type="slidenum">
              <a:rPr lang="en-US" smtClean="0"/>
              <a:t>7</a:t>
            </a:fld>
            <a:endParaRPr lang="en-US"/>
          </a:p>
        </p:txBody>
      </p:sp>
    </p:spTree>
    <p:extLst>
      <p:ext uri="{BB962C8B-B14F-4D97-AF65-F5344CB8AC3E}">
        <p14:creationId xmlns:p14="http://schemas.microsoft.com/office/powerpoint/2010/main" val="35540079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421E4AD3-CE83-4990-BDD5-2FD2A5C2FF27}" type="datetimeFigureOut">
              <a:rPr lang="en-US" smtClean="0"/>
              <a:t>7/25/2012</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7F649E34-2155-41F8-8566-CF6C2C95CA1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1E4AD3-CE83-4990-BDD5-2FD2A5C2FF27}" type="datetimeFigureOut">
              <a:rPr lang="en-US" smtClean="0"/>
              <a:t>7/25/2012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649E34-2155-41F8-8566-CF6C2C95CA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1E4AD3-CE83-4990-BDD5-2FD2A5C2FF27}" type="datetimeFigureOut">
              <a:rPr lang="en-US" smtClean="0"/>
              <a:t>7/25/2012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649E34-2155-41F8-8566-CF6C2C95CA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1E4AD3-CE83-4990-BDD5-2FD2A5C2FF27}" type="datetimeFigureOut">
              <a:rPr lang="en-US" smtClean="0"/>
              <a:t>7/25/2012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649E34-2155-41F8-8566-CF6C2C95CA1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1E4AD3-CE83-4990-BDD5-2FD2A5C2FF27}" type="datetimeFigureOut">
              <a:rPr lang="en-US" smtClean="0"/>
              <a:t>7/25/2012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649E34-2155-41F8-8566-CF6C2C95CA1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21E4AD3-CE83-4990-BDD5-2FD2A5C2FF27}" type="datetimeFigureOut">
              <a:rPr lang="en-US" smtClean="0"/>
              <a:t>7/25/2012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649E34-2155-41F8-8566-CF6C2C95CA1B}"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21E4AD3-CE83-4990-BDD5-2FD2A5C2FF27}" type="datetimeFigureOut">
              <a:rPr lang="en-US" smtClean="0"/>
              <a:t>7/25/2012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649E34-2155-41F8-8566-CF6C2C95CA1B}"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1E4AD3-CE83-4990-BDD5-2FD2A5C2FF27}" type="datetimeFigureOut">
              <a:rPr lang="en-US" smtClean="0"/>
              <a:t>7/25/2012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649E34-2155-41F8-8566-CF6C2C95CA1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1E4AD3-CE83-4990-BDD5-2FD2A5C2FF27}" type="datetimeFigureOut">
              <a:rPr lang="en-US" smtClean="0"/>
              <a:t>7/25/2012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649E34-2155-41F8-8566-CF6C2C95CA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421E4AD3-CE83-4990-BDD5-2FD2A5C2FF27}" type="datetimeFigureOut">
              <a:rPr lang="en-US" smtClean="0"/>
              <a:t>7/25/2012</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7F649E34-2155-41F8-8566-CF6C2C95CA1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421E4AD3-CE83-4990-BDD5-2FD2A5C2FF27}" type="datetimeFigureOut">
              <a:rPr lang="en-US" smtClean="0"/>
              <a:t>7/25/2012</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7F649E34-2155-41F8-8566-CF6C2C95CA1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421E4AD3-CE83-4990-BDD5-2FD2A5C2FF27}" type="datetimeFigureOut">
              <a:rPr lang="en-US" smtClean="0"/>
              <a:t>7/25/2012</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7F649E34-2155-41F8-8566-CF6C2C95CA1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colonialela.weebly.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Summer Planning</a:t>
            </a:r>
            <a:br>
              <a:rPr lang="en-US" dirty="0" smtClean="0"/>
            </a:br>
            <a:r>
              <a:rPr lang="en-US" sz="3200" b="1" i="1" dirty="0" smtClean="0">
                <a:latin typeface="Aldine401 BT" pitchFamily="18" charset="0"/>
              </a:rPr>
              <a:t>“On the Road to Rigor”</a:t>
            </a:r>
            <a:endParaRPr lang="en-US" sz="3200" b="1" i="1" dirty="0">
              <a:latin typeface="Aldine401 BT" pitchFamily="18" charset="0"/>
            </a:endParaRPr>
          </a:p>
        </p:txBody>
      </p:sp>
      <p:sp>
        <p:nvSpPr>
          <p:cNvPr id="3" name="Subtitle 2"/>
          <p:cNvSpPr>
            <a:spLocks noGrp="1"/>
          </p:cNvSpPr>
          <p:nvPr>
            <p:ph type="subTitle" idx="1"/>
          </p:nvPr>
        </p:nvSpPr>
        <p:spPr/>
        <p:txBody>
          <a:bodyPr/>
          <a:lstStyle/>
          <a:p>
            <a:endParaRPr lang="en-US" dirty="0"/>
          </a:p>
          <a:p>
            <a:r>
              <a:rPr lang="en-US" dirty="0" smtClean="0">
                <a:hlinkClick r:id="rId2"/>
              </a:rPr>
              <a:t>http://colonialela.weebly.com</a:t>
            </a:r>
            <a:endParaRPr lang="en-US" dirty="0" smtClean="0"/>
          </a:p>
          <a:p>
            <a:endParaRPr lang="en-US" dirty="0"/>
          </a:p>
        </p:txBody>
      </p:sp>
    </p:spTree>
    <p:extLst>
      <p:ext uri="{BB962C8B-B14F-4D97-AF65-F5344CB8AC3E}">
        <p14:creationId xmlns:p14="http://schemas.microsoft.com/office/powerpoint/2010/main" val="3410934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2012-13 plan</a:t>
            </a:r>
            <a:endParaRPr lang="en-US" dirty="0"/>
          </a:p>
        </p:txBody>
      </p:sp>
      <p:sp>
        <p:nvSpPr>
          <p:cNvPr id="3" name="Content Placeholder 2"/>
          <p:cNvSpPr>
            <a:spLocks noGrp="1"/>
          </p:cNvSpPr>
          <p:nvPr>
            <p:ph idx="1"/>
          </p:nvPr>
        </p:nvSpPr>
        <p:spPr/>
        <p:txBody>
          <a:bodyPr/>
          <a:lstStyle/>
          <a:p>
            <a:r>
              <a:rPr lang="en-US" dirty="0" smtClean="0"/>
              <a:t>Continue with </a:t>
            </a:r>
            <a:r>
              <a:rPr lang="en-US" dirty="0" err="1" smtClean="0"/>
              <a:t>Storytown</a:t>
            </a:r>
            <a:r>
              <a:rPr lang="en-US" dirty="0" smtClean="0"/>
              <a:t> instruction and assessments</a:t>
            </a:r>
          </a:p>
          <a:p>
            <a:r>
              <a:rPr lang="en-US" dirty="0" smtClean="0"/>
              <a:t>Transitioning to CC by integrating the READING standards</a:t>
            </a:r>
            <a:endParaRPr lang="en-US" dirty="0"/>
          </a:p>
        </p:txBody>
      </p:sp>
    </p:spTree>
    <p:extLst>
      <p:ext uri="{BB962C8B-B14F-4D97-AF65-F5344CB8AC3E}">
        <p14:creationId xmlns:p14="http://schemas.microsoft.com/office/powerpoint/2010/main" val="12546759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normAutofit/>
          </a:bodyPr>
          <a:lstStyle/>
          <a:p>
            <a:r>
              <a:rPr lang="en-US" dirty="0"/>
              <a:t>2012-13 </a:t>
            </a:r>
          </a:p>
          <a:p>
            <a:pPr lvl="1"/>
            <a:r>
              <a:rPr lang="en-US" dirty="0"/>
              <a:t>Implementation of Reading Standards</a:t>
            </a:r>
          </a:p>
          <a:p>
            <a:pPr lvl="1"/>
            <a:r>
              <a:rPr lang="en-US" dirty="0"/>
              <a:t>Instruction on Writing, </a:t>
            </a:r>
            <a:r>
              <a:rPr lang="en-US" dirty="0" smtClean="0"/>
              <a:t>Language, Speaking &amp; Listening</a:t>
            </a:r>
            <a:endParaRPr lang="en-US" dirty="0"/>
          </a:p>
          <a:p>
            <a:r>
              <a:rPr lang="en-US" dirty="0"/>
              <a:t>2013-14</a:t>
            </a:r>
          </a:p>
          <a:p>
            <a:pPr lvl="1"/>
            <a:r>
              <a:rPr lang="en-US" dirty="0"/>
              <a:t>Implementation of R, W, </a:t>
            </a:r>
            <a:r>
              <a:rPr lang="en-US" dirty="0" smtClean="0"/>
              <a:t>L, SL</a:t>
            </a:r>
            <a:endParaRPr lang="en-US" dirty="0"/>
          </a:p>
          <a:p>
            <a:r>
              <a:rPr lang="en-US" dirty="0" smtClean="0"/>
              <a:t>2014-15 Smarter Balanced Assessment- All CCSS will be addressed </a:t>
            </a:r>
          </a:p>
        </p:txBody>
      </p:sp>
    </p:spTree>
    <p:extLst>
      <p:ext uri="{BB962C8B-B14F-4D97-AF65-F5344CB8AC3E}">
        <p14:creationId xmlns:p14="http://schemas.microsoft.com/office/powerpoint/2010/main" val="1331401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Find resources that support the CC Reading Standards</a:t>
            </a:r>
          </a:p>
          <a:p>
            <a:pPr marL="457200" indent="-457200">
              <a:buFont typeface="+mj-lt"/>
              <a:buAutoNum type="arabicPeriod"/>
            </a:pPr>
            <a:r>
              <a:rPr lang="en-US" dirty="0" smtClean="0"/>
              <a:t>Create </a:t>
            </a:r>
            <a:r>
              <a:rPr lang="en-US" dirty="0"/>
              <a:t>a new scope and sequence </a:t>
            </a:r>
            <a:r>
              <a:rPr lang="en-US" dirty="0" smtClean="0"/>
              <a:t>blending the new resources with the old</a:t>
            </a:r>
            <a:endParaRPr lang="en-US" dirty="0"/>
          </a:p>
        </p:txBody>
      </p:sp>
    </p:spTree>
    <p:extLst>
      <p:ext uri="{BB962C8B-B14F-4D97-AF65-F5344CB8AC3E}">
        <p14:creationId xmlns:p14="http://schemas.microsoft.com/office/powerpoint/2010/main" val="3523590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Materials</a:t>
            </a:r>
            <a:endParaRPr lang="en-US" dirty="0"/>
          </a:p>
        </p:txBody>
      </p:sp>
      <p:sp>
        <p:nvSpPr>
          <p:cNvPr id="3" name="Content Placeholder 2"/>
          <p:cNvSpPr>
            <a:spLocks noGrp="1"/>
          </p:cNvSpPr>
          <p:nvPr>
            <p:ph idx="1"/>
          </p:nvPr>
        </p:nvSpPr>
        <p:spPr/>
        <p:txBody>
          <a:bodyPr/>
          <a:lstStyle/>
          <a:p>
            <a:pPr lvl="1"/>
            <a:r>
              <a:rPr lang="en-US" dirty="0" smtClean="0"/>
              <a:t>Summer Resources Work Page</a:t>
            </a:r>
          </a:p>
          <a:p>
            <a:pPr lvl="1"/>
            <a:r>
              <a:rPr lang="en-US" dirty="0" smtClean="0"/>
              <a:t>Scope and Sequence template</a:t>
            </a:r>
          </a:p>
        </p:txBody>
      </p:sp>
    </p:spTree>
    <p:extLst>
      <p:ext uri="{BB962C8B-B14F-4D97-AF65-F5344CB8AC3E}">
        <p14:creationId xmlns:p14="http://schemas.microsoft.com/office/powerpoint/2010/main" val="1783493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Resources</a:t>
            </a:r>
            <a:endParaRPr lang="en-US" dirty="0"/>
          </a:p>
        </p:txBody>
      </p:sp>
      <p:sp>
        <p:nvSpPr>
          <p:cNvPr id="3" name="Content Placeholder 2"/>
          <p:cNvSpPr>
            <a:spLocks noGrp="1"/>
          </p:cNvSpPr>
          <p:nvPr>
            <p:ph idx="1"/>
          </p:nvPr>
        </p:nvSpPr>
        <p:spPr/>
        <p:txBody>
          <a:bodyPr/>
          <a:lstStyle/>
          <a:p>
            <a:pPr lvl="1"/>
            <a:r>
              <a:rPr lang="en-US" dirty="0" smtClean="0"/>
              <a:t>Social Studies topics </a:t>
            </a:r>
          </a:p>
          <a:p>
            <a:pPr lvl="1"/>
            <a:r>
              <a:rPr lang="en-US" dirty="0" smtClean="0"/>
              <a:t>Science topics</a:t>
            </a:r>
          </a:p>
          <a:p>
            <a:pPr lvl="1"/>
            <a:r>
              <a:rPr lang="en-US" dirty="0" smtClean="0"/>
              <a:t>Websites that Smarter Balanced used for assessment items</a:t>
            </a:r>
          </a:p>
          <a:p>
            <a:pPr lvl="1"/>
            <a:r>
              <a:rPr lang="en-US" dirty="0" smtClean="0"/>
              <a:t>The Common Core Lesson Book by </a:t>
            </a:r>
            <a:r>
              <a:rPr lang="en-US" dirty="0" err="1" smtClean="0"/>
              <a:t>Owocki</a:t>
            </a:r>
            <a:endParaRPr lang="en-US" dirty="0" smtClean="0"/>
          </a:p>
          <a:p>
            <a:pPr lvl="1"/>
            <a:r>
              <a:rPr lang="en-US" dirty="0" smtClean="0"/>
              <a:t>Common Core Curriculum Maps book</a:t>
            </a:r>
          </a:p>
          <a:p>
            <a:pPr lvl="1"/>
            <a:r>
              <a:rPr lang="en-US" dirty="0" smtClean="0"/>
              <a:t>Revised </a:t>
            </a:r>
            <a:r>
              <a:rPr lang="en-US" dirty="0" err="1" smtClean="0"/>
              <a:t>Storytown</a:t>
            </a:r>
            <a:r>
              <a:rPr lang="en-US" dirty="0" smtClean="0"/>
              <a:t> Lessons by the Basal Reading Project (grades 3-5)</a:t>
            </a:r>
          </a:p>
          <a:p>
            <a:endParaRPr lang="en-US" dirty="0" smtClean="0"/>
          </a:p>
        </p:txBody>
      </p:sp>
    </p:spTree>
    <p:extLst>
      <p:ext uri="{BB962C8B-B14F-4D97-AF65-F5344CB8AC3E}">
        <p14:creationId xmlns:p14="http://schemas.microsoft.com/office/powerpoint/2010/main" val="3689573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Reminders</a:t>
            </a:r>
            <a:endParaRPr lang="en-US" dirty="0"/>
          </a:p>
        </p:txBody>
      </p:sp>
      <p:sp>
        <p:nvSpPr>
          <p:cNvPr id="3" name="Content Placeholder 2"/>
          <p:cNvSpPr>
            <a:spLocks noGrp="1"/>
          </p:cNvSpPr>
          <p:nvPr>
            <p:ph idx="1"/>
          </p:nvPr>
        </p:nvSpPr>
        <p:spPr/>
        <p:txBody>
          <a:bodyPr>
            <a:normAutofit/>
          </a:bodyPr>
          <a:lstStyle/>
          <a:p>
            <a:r>
              <a:rPr lang="en-US" dirty="0" smtClean="0"/>
              <a:t>Stay focused.</a:t>
            </a:r>
          </a:p>
          <a:p>
            <a:pPr lvl="1"/>
            <a:r>
              <a:rPr lang="en-US" dirty="0" smtClean="0"/>
              <a:t>It is easy to get off topic when you see something interesting.</a:t>
            </a:r>
          </a:p>
          <a:p>
            <a:r>
              <a:rPr lang="en-US" dirty="0" smtClean="0"/>
              <a:t>Use the readability formula website to check that it is grade appropriate</a:t>
            </a:r>
            <a:r>
              <a:rPr lang="en-US" dirty="0" smtClean="0"/>
              <a:t>.</a:t>
            </a:r>
          </a:p>
          <a:p>
            <a:r>
              <a:rPr lang="en-US" dirty="0" smtClean="0"/>
              <a:t>Ask </a:t>
            </a:r>
            <a:r>
              <a:rPr lang="en-US" smtClean="0"/>
              <a:t>for help.</a:t>
            </a:r>
            <a:endParaRPr lang="en-US" dirty="0" smtClean="0"/>
          </a:p>
          <a:p>
            <a:pPr lvl="1"/>
            <a:endParaRPr lang="en-US" dirty="0" smtClean="0"/>
          </a:p>
        </p:txBody>
      </p:sp>
    </p:spTree>
    <p:extLst>
      <p:ext uri="{BB962C8B-B14F-4D97-AF65-F5344CB8AC3E}">
        <p14:creationId xmlns:p14="http://schemas.microsoft.com/office/powerpoint/2010/main" val="35797056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423</TotalTime>
  <Words>272</Words>
  <Application>Microsoft Office PowerPoint</Application>
  <PresentationFormat>On-screen Show (4:3)</PresentationFormat>
  <Paragraphs>35</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Pushpin</vt:lpstr>
      <vt:lpstr>Summer Planning “On the Road to Rigor”</vt:lpstr>
      <vt:lpstr>2012-13 plan</vt:lpstr>
      <vt:lpstr>Timeline</vt:lpstr>
      <vt:lpstr>Objectives</vt:lpstr>
      <vt:lpstr>Working Materials</vt:lpstr>
      <vt:lpstr>Possible Resources</vt:lpstr>
      <vt:lpstr>Reminders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Summer Planning</dc:title>
  <dc:creator>Colonial School District</dc:creator>
  <cp:lastModifiedBy>Colonial School District</cp:lastModifiedBy>
  <cp:revision>30</cp:revision>
  <dcterms:created xsi:type="dcterms:W3CDTF">2012-05-23T14:27:49Z</dcterms:created>
  <dcterms:modified xsi:type="dcterms:W3CDTF">2012-07-25T18:03:36Z</dcterms:modified>
</cp:coreProperties>
</file>