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A2A06-0AA5-4FE9-A494-79DDB038A17B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944A4-4BC0-439C-B9FC-A075B156D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36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691C-16B3-47BB-B0F3-72C3E7AEE49B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8094B6-2F9F-4D7C-98AC-1B08DE59ED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691C-16B3-47BB-B0F3-72C3E7AEE49B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94B6-2F9F-4D7C-98AC-1B08DE59ED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691C-16B3-47BB-B0F3-72C3E7AEE49B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94B6-2F9F-4D7C-98AC-1B08DE59ED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691C-16B3-47BB-B0F3-72C3E7AEE49B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94B6-2F9F-4D7C-98AC-1B08DE59ED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691C-16B3-47BB-B0F3-72C3E7AEE49B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94B6-2F9F-4D7C-98AC-1B08DE59ED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691C-16B3-47BB-B0F3-72C3E7AEE49B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94B6-2F9F-4D7C-98AC-1B08DE59ED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691C-16B3-47BB-B0F3-72C3E7AEE49B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94B6-2F9F-4D7C-98AC-1B08DE59ED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691C-16B3-47BB-B0F3-72C3E7AEE49B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94B6-2F9F-4D7C-98AC-1B08DE59ED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691C-16B3-47BB-B0F3-72C3E7AEE49B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94B6-2F9F-4D7C-98AC-1B08DE59ED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691C-16B3-47BB-B0F3-72C3E7AEE49B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94B6-2F9F-4D7C-98AC-1B08DE59ED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691C-16B3-47BB-B0F3-72C3E7AEE49B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094B6-2F9F-4D7C-98AC-1B08DE59ED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9D7691C-16B3-47BB-B0F3-72C3E7AEE49B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B8094B6-2F9F-4D7C-98AC-1B08DE59ED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Common Core Integration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READING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28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These are for reading only- writing, grammar should continue as in past</a:t>
            </a:r>
            <a:endParaRPr lang="en-US" dirty="0"/>
          </a:p>
          <a:p>
            <a:r>
              <a:rPr lang="en-US" dirty="0" smtClean="0"/>
              <a:t>Resources are suggested- but chosen based on criteria</a:t>
            </a:r>
          </a:p>
          <a:p>
            <a:r>
              <a:rPr lang="en-US" dirty="0" smtClean="0"/>
              <a:t>More resources are being uploaded</a:t>
            </a:r>
          </a:p>
          <a:p>
            <a:r>
              <a:rPr lang="en-US" dirty="0" smtClean="0"/>
              <a:t>RI1/RL1 recursive-RL4/RI4 sometimes </a:t>
            </a:r>
          </a:p>
          <a:p>
            <a:r>
              <a:rPr lang="en-US" dirty="0" smtClean="0"/>
              <a:t>Scope &amp; Sequence for one year</a:t>
            </a:r>
          </a:p>
          <a:p>
            <a:r>
              <a:rPr lang="en-US" dirty="0" smtClean="0"/>
              <a:t>Different formats for grade 1 , 3 &amp; 4</a:t>
            </a:r>
          </a:p>
          <a:p>
            <a:r>
              <a:rPr lang="en-US" dirty="0" smtClean="0"/>
              <a:t>Some shifts are just questions and some are new lessons</a:t>
            </a:r>
          </a:p>
          <a:p>
            <a:r>
              <a:rPr lang="en-US" dirty="0" err="1" smtClean="0"/>
              <a:t>Owocki’s</a:t>
            </a:r>
            <a:r>
              <a:rPr lang="en-US" dirty="0" smtClean="0"/>
              <a:t> book</a:t>
            </a:r>
          </a:p>
          <a:p>
            <a:r>
              <a:rPr lang="en-US" dirty="0" smtClean="0"/>
              <a:t>Grade level standards are available</a:t>
            </a:r>
          </a:p>
          <a:p>
            <a:r>
              <a:rPr lang="en-US" dirty="0" smtClean="0"/>
              <a:t>Sherrie will be in to observe and check-in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99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Kindergarten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Standards</a:t>
            </a:r>
          </a:p>
          <a:p>
            <a:pPr lvl="1"/>
            <a:r>
              <a:rPr lang="en-US" dirty="0" smtClean="0"/>
              <a:t> already covered CCSS are below chart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additional to be covered listed in column 3</a:t>
            </a:r>
            <a:endParaRPr lang="en-US" dirty="0"/>
          </a:p>
          <a:p>
            <a:r>
              <a:rPr lang="en-US" dirty="0" smtClean="0"/>
              <a:t>Theme </a:t>
            </a:r>
            <a:r>
              <a:rPr lang="en-US" dirty="0"/>
              <a:t>1 </a:t>
            </a:r>
            <a:endParaRPr lang="en-US" dirty="0" smtClean="0"/>
          </a:p>
          <a:p>
            <a:pPr lvl="1"/>
            <a:r>
              <a:rPr lang="en-US" dirty="0" smtClean="0"/>
              <a:t>allows extra time for start of the year</a:t>
            </a:r>
            <a:endParaRPr lang="en-US" dirty="0"/>
          </a:p>
          <a:p>
            <a:pPr lvl="1"/>
            <a:r>
              <a:rPr lang="en-US" dirty="0" smtClean="0"/>
              <a:t>has no additional standards</a:t>
            </a:r>
          </a:p>
          <a:p>
            <a:r>
              <a:rPr lang="en-US" dirty="0" smtClean="0"/>
              <a:t>Theme 2</a:t>
            </a:r>
          </a:p>
          <a:p>
            <a:pPr lvl="1"/>
            <a:r>
              <a:rPr lang="en-US" dirty="0" smtClean="0"/>
              <a:t>RL6, teachers need to create questions to add to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81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Format</a:t>
            </a:r>
          </a:p>
          <a:p>
            <a:pPr lvl="1"/>
            <a:r>
              <a:rPr lang="en-US" dirty="0" smtClean="0"/>
              <a:t>all expectations in one column</a:t>
            </a:r>
          </a:p>
          <a:p>
            <a:pPr lvl="1"/>
            <a:r>
              <a:rPr lang="en-US" dirty="0" smtClean="0"/>
              <a:t>* is shift</a:t>
            </a:r>
          </a:p>
          <a:p>
            <a:r>
              <a:rPr lang="en-US" dirty="0" smtClean="0"/>
              <a:t>One K standard they wanted to review</a:t>
            </a:r>
          </a:p>
          <a:p>
            <a:r>
              <a:rPr lang="en-US" dirty="0" smtClean="0"/>
              <a:t>Theme 1 &amp; 2 shifts</a:t>
            </a:r>
          </a:p>
          <a:p>
            <a:pPr lvl="1"/>
            <a:r>
              <a:rPr lang="en-US" dirty="0" smtClean="0"/>
              <a:t>RL4, KRL6, RI7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21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Different Format</a:t>
            </a:r>
          </a:p>
          <a:p>
            <a:pPr lvl="1"/>
            <a:r>
              <a:rPr lang="en-US" dirty="0" smtClean="0"/>
              <a:t>recursive strategies for year under theme 1* </a:t>
            </a:r>
            <a:r>
              <a:rPr lang="en-US" dirty="0"/>
              <a:t>is </a:t>
            </a:r>
            <a:r>
              <a:rPr lang="en-US" dirty="0" smtClean="0"/>
              <a:t>shift</a:t>
            </a:r>
          </a:p>
          <a:p>
            <a:pPr lvl="1"/>
            <a:r>
              <a:rPr lang="en-US" dirty="0" smtClean="0"/>
              <a:t>CCSS already covered listed at the bottom of the theme</a:t>
            </a:r>
            <a:endParaRPr lang="en-US" dirty="0"/>
          </a:p>
          <a:p>
            <a:r>
              <a:rPr lang="en-US" dirty="0" smtClean="0"/>
              <a:t>One smart exchange lesson will be sent out/put on </a:t>
            </a:r>
            <a:r>
              <a:rPr lang="en-US" dirty="0" err="1" smtClean="0"/>
              <a:t>weebly</a:t>
            </a:r>
            <a:r>
              <a:rPr lang="en-US" dirty="0" smtClean="0"/>
              <a:t> ( theme 3)</a:t>
            </a:r>
          </a:p>
          <a:p>
            <a:r>
              <a:rPr lang="en-US" dirty="0" smtClean="0"/>
              <a:t>Theme </a:t>
            </a:r>
            <a:r>
              <a:rPr lang="en-US" dirty="0"/>
              <a:t>1 &amp; 2 </a:t>
            </a:r>
            <a:r>
              <a:rPr lang="en-US" dirty="0" smtClean="0"/>
              <a:t>shifts</a:t>
            </a:r>
          </a:p>
          <a:p>
            <a:pPr lvl="1"/>
            <a:r>
              <a:rPr lang="en-US" dirty="0" smtClean="0"/>
              <a:t>RL6, RL5(partial), RI9, RL3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42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Format- focus skills on left</a:t>
            </a:r>
          </a:p>
          <a:p>
            <a:r>
              <a:rPr lang="en-US" dirty="0" smtClean="0"/>
              <a:t>Many questions and activities already created</a:t>
            </a:r>
          </a:p>
          <a:p>
            <a:r>
              <a:rPr lang="en-US" dirty="0" smtClean="0"/>
              <a:t>Theme 1 shifts</a:t>
            </a:r>
          </a:p>
          <a:p>
            <a:pPr lvl="1"/>
            <a:r>
              <a:rPr lang="en-US" dirty="0" smtClean="0"/>
              <a:t>RL3, RL4, RL7, RL5 </a:t>
            </a:r>
          </a:p>
          <a:p>
            <a:pPr lvl="1"/>
            <a:r>
              <a:rPr lang="en-US" dirty="0" smtClean="0"/>
              <a:t>RI5</a:t>
            </a:r>
          </a:p>
          <a:p>
            <a:r>
              <a:rPr lang="en-US" dirty="0" smtClean="0"/>
              <a:t>Theme 2 shifts</a:t>
            </a:r>
          </a:p>
          <a:p>
            <a:pPr lvl="1"/>
            <a:r>
              <a:rPr lang="en-US" dirty="0" smtClean="0"/>
              <a:t>RI5, RI9, RL2, RL9 </a:t>
            </a:r>
          </a:p>
          <a:p>
            <a:pPr lvl="1"/>
            <a:r>
              <a:rPr lang="en-US" dirty="0" smtClean="0"/>
              <a:t>RL5 (cont. into theme 4)</a:t>
            </a:r>
          </a:p>
          <a:p>
            <a:pPr lvl="1"/>
            <a:r>
              <a:rPr lang="en-US" dirty="0" smtClean="0"/>
              <a:t>Kruger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2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format</a:t>
            </a:r>
          </a:p>
          <a:p>
            <a:pPr lvl="1"/>
            <a:r>
              <a:rPr lang="en-US" dirty="0" smtClean="0"/>
              <a:t>All expectations in one column</a:t>
            </a:r>
          </a:p>
          <a:p>
            <a:pPr lvl="1"/>
            <a:r>
              <a:rPr lang="en-US" dirty="0" smtClean="0"/>
              <a:t>* is shift</a:t>
            </a:r>
          </a:p>
          <a:p>
            <a:r>
              <a:rPr lang="en-US" dirty="0" smtClean="0"/>
              <a:t>Theme 1 shifts</a:t>
            </a:r>
          </a:p>
          <a:p>
            <a:pPr lvl="1"/>
            <a:r>
              <a:rPr lang="en-US" dirty="0" smtClean="0"/>
              <a:t>RL3, RL6, RL5</a:t>
            </a:r>
          </a:p>
          <a:p>
            <a:pPr lvl="1"/>
            <a:r>
              <a:rPr lang="en-US" dirty="0" smtClean="0"/>
              <a:t>RI6</a:t>
            </a:r>
          </a:p>
          <a:p>
            <a:r>
              <a:rPr lang="en-US" dirty="0" smtClean="0"/>
              <a:t>Theme 2 shifts</a:t>
            </a:r>
          </a:p>
          <a:p>
            <a:pPr lvl="1"/>
            <a:r>
              <a:rPr lang="en-US" dirty="0" smtClean="0"/>
              <a:t>RL3, RL2</a:t>
            </a:r>
          </a:p>
          <a:p>
            <a:pPr lvl="1"/>
            <a:r>
              <a:rPr lang="en-US" dirty="0" smtClean="0"/>
              <a:t>RI5, RI3, RI9, RI8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29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Format</a:t>
            </a:r>
          </a:p>
          <a:p>
            <a:pPr lvl="1"/>
            <a:r>
              <a:rPr lang="en-US" dirty="0" smtClean="0"/>
              <a:t>* year long are recursive standards at bottom of theme 1 chart</a:t>
            </a:r>
          </a:p>
          <a:p>
            <a:r>
              <a:rPr lang="en-US" dirty="0" smtClean="0"/>
              <a:t>Theme </a:t>
            </a:r>
            <a:r>
              <a:rPr lang="en-US" dirty="0"/>
              <a:t>1 &amp; 2 </a:t>
            </a:r>
            <a:r>
              <a:rPr lang="en-US" dirty="0" smtClean="0"/>
              <a:t>shifts</a:t>
            </a:r>
          </a:p>
          <a:p>
            <a:pPr lvl="1"/>
            <a:r>
              <a:rPr lang="en-US" dirty="0" smtClean="0"/>
              <a:t>RL6, RL3, RI6, RL1(inferences), RL9, RI5, RL7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9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215</TotalTime>
  <Words>310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Common Core Integration</vt:lpstr>
      <vt:lpstr>Reminders</vt:lpstr>
      <vt:lpstr>Kindergarten</vt:lpstr>
      <vt:lpstr>Grade 1</vt:lpstr>
      <vt:lpstr>Grade 2</vt:lpstr>
      <vt:lpstr>Grade 3</vt:lpstr>
      <vt:lpstr>Grade 4</vt:lpstr>
      <vt:lpstr>Grade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Core Integration</dc:title>
  <dc:creator>Colonial School District</dc:creator>
  <cp:lastModifiedBy>Colonial School District</cp:lastModifiedBy>
  <cp:revision>13</cp:revision>
  <cp:lastPrinted>2012-08-29T18:03:41Z</cp:lastPrinted>
  <dcterms:created xsi:type="dcterms:W3CDTF">2012-08-27T13:16:34Z</dcterms:created>
  <dcterms:modified xsi:type="dcterms:W3CDTF">2012-08-29T18:04:45Z</dcterms:modified>
</cp:coreProperties>
</file>